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01" r:id="rId2"/>
    <p:sldId id="306" r:id="rId3"/>
    <p:sldId id="320" r:id="rId4"/>
    <p:sldId id="307" r:id="rId5"/>
    <p:sldId id="321" r:id="rId6"/>
    <p:sldId id="308" r:id="rId7"/>
    <p:sldId id="322" r:id="rId8"/>
    <p:sldId id="325" r:id="rId9"/>
    <p:sldId id="327" r:id="rId10"/>
    <p:sldId id="326" r:id="rId11"/>
    <p:sldId id="332" r:id="rId12"/>
    <p:sldId id="328" r:id="rId13"/>
    <p:sldId id="291" r:id="rId14"/>
  </p:sldIdLst>
  <p:sldSz cx="9144000" cy="6858000" type="screen4x3"/>
  <p:notesSz cx="6797675" cy="987425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2AA3DA-5C4C-4091-984A-91B0D8F02220}">
          <p14:sldIdLst>
            <p14:sldId id="301"/>
          </p14:sldIdLst>
        </p14:section>
        <p14:section name="Naamloze sectie" id="{897F0F10-9439-4D96-9AEC-CF636B541796}">
          <p14:sldIdLst>
            <p14:sldId id="306"/>
            <p14:sldId id="320"/>
            <p14:sldId id="307"/>
            <p14:sldId id="321"/>
            <p14:sldId id="308"/>
            <p14:sldId id="322"/>
            <p14:sldId id="325"/>
            <p14:sldId id="327"/>
            <p14:sldId id="326"/>
            <p14:sldId id="332"/>
            <p14:sldId id="328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58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003867"/>
    <a:srgbClr val="333399"/>
    <a:srgbClr val="DC0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7"/>
  </p:normalViewPr>
  <p:slideViewPr>
    <p:cSldViewPr>
      <p:cViewPr varScale="1">
        <p:scale>
          <a:sx n="86" d="100"/>
          <a:sy n="86" d="100"/>
        </p:scale>
        <p:origin x="1382" y="72"/>
      </p:cViewPr>
      <p:guideLst>
        <p:guide orient="horz" pos="2160"/>
        <p:guide pos="65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918" y="-72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g van den, Inge" userId="0c8bb732-9dff-4195-8252-24c293b51123" providerId="ADAL" clId="{F8FFA470-06EC-41CB-B61C-B4601440DF31}"/>
    <pc:docChg chg="custSel delSld modSld sldOrd modSection modNotesMaster modHandout">
      <pc:chgData name="Berg van den, Inge" userId="0c8bb732-9dff-4195-8252-24c293b51123" providerId="ADAL" clId="{F8FFA470-06EC-41CB-B61C-B4601440DF31}" dt="2021-02-11T07:29:24.519" v="641" actId="20577"/>
      <pc:docMkLst>
        <pc:docMk/>
      </pc:docMkLst>
      <pc:sldChg chg="addSp modSp">
        <pc:chgData name="Berg van den, Inge" userId="0c8bb732-9dff-4195-8252-24c293b51123" providerId="ADAL" clId="{F8FFA470-06EC-41CB-B61C-B4601440DF31}" dt="2021-02-05T12:54:41.769" v="581" actId="1076"/>
        <pc:sldMkLst>
          <pc:docMk/>
          <pc:sldMk cId="0" sldId="291"/>
        </pc:sldMkLst>
        <pc:spChg chg="add mod">
          <ac:chgData name="Berg van den, Inge" userId="0c8bb732-9dff-4195-8252-24c293b51123" providerId="ADAL" clId="{F8FFA470-06EC-41CB-B61C-B4601440DF31}" dt="2021-02-05T12:54:07.661" v="569" actId="207"/>
          <ac:spMkLst>
            <pc:docMk/>
            <pc:sldMk cId="0" sldId="291"/>
            <ac:spMk id="2" creationId="{E06CD80E-A393-4669-B067-2409214F0B36}"/>
          </ac:spMkLst>
        </pc:spChg>
        <pc:spChg chg="add mod">
          <ac:chgData name="Berg van den, Inge" userId="0c8bb732-9dff-4195-8252-24c293b51123" providerId="ADAL" clId="{F8FFA470-06EC-41CB-B61C-B4601440DF31}" dt="2021-02-05T12:54:41.769" v="581" actId="1076"/>
          <ac:spMkLst>
            <pc:docMk/>
            <pc:sldMk cId="0" sldId="291"/>
            <ac:spMk id="3" creationId="{8228322C-B103-44C2-B85E-5DB18F191AB4}"/>
          </ac:spMkLst>
        </pc:spChg>
      </pc:sldChg>
      <pc:sldChg chg="ord">
        <pc:chgData name="Berg van den, Inge" userId="0c8bb732-9dff-4195-8252-24c293b51123" providerId="ADAL" clId="{F8FFA470-06EC-41CB-B61C-B4601440DF31}" dt="2021-02-05T12:52:50.028" v="487"/>
        <pc:sldMkLst>
          <pc:docMk/>
          <pc:sldMk cId="0" sldId="322"/>
        </pc:sldMkLst>
      </pc:sldChg>
      <pc:sldChg chg="ord">
        <pc:chgData name="Berg van den, Inge" userId="0c8bb732-9dff-4195-8252-24c293b51123" providerId="ADAL" clId="{F8FFA470-06EC-41CB-B61C-B4601440DF31}" dt="2021-02-05T12:52:41.185" v="486"/>
        <pc:sldMkLst>
          <pc:docMk/>
          <pc:sldMk cId="3910176037" sldId="325"/>
        </pc:sldMkLst>
      </pc:sldChg>
      <pc:sldChg chg="modSp">
        <pc:chgData name="Berg van den, Inge" userId="0c8bb732-9dff-4195-8252-24c293b51123" providerId="ADAL" clId="{F8FFA470-06EC-41CB-B61C-B4601440DF31}" dt="2021-02-11T07:29:24.519" v="641" actId="20577"/>
        <pc:sldMkLst>
          <pc:docMk/>
          <pc:sldMk cId="195759407" sldId="326"/>
        </pc:sldMkLst>
        <pc:spChg chg="mod">
          <ac:chgData name="Berg van den, Inge" userId="0c8bb732-9dff-4195-8252-24c293b51123" providerId="ADAL" clId="{F8FFA470-06EC-41CB-B61C-B4601440DF31}" dt="2021-02-11T07:29:24.519" v="641" actId="20577"/>
          <ac:spMkLst>
            <pc:docMk/>
            <pc:sldMk cId="195759407" sldId="326"/>
            <ac:spMk id="3" creationId="{00000000-0000-0000-0000-000000000000}"/>
          </ac:spMkLst>
        </pc:spChg>
      </pc:sldChg>
      <pc:sldChg chg="modSp">
        <pc:chgData name="Berg van den, Inge" userId="0c8bb732-9dff-4195-8252-24c293b51123" providerId="ADAL" clId="{F8FFA470-06EC-41CB-B61C-B4601440DF31}" dt="2021-02-05T12:51:54.303" v="482" actId="20577"/>
        <pc:sldMkLst>
          <pc:docMk/>
          <pc:sldMk cId="3197644232" sldId="328"/>
        </pc:sldMkLst>
        <pc:spChg chg="mod">
          <ac:chgData name="Berg van den, Inge" userId="0c8bb732-9dff-4195-8252-24c293b51123" providerId="ADAL" clId="{F8FFA470-06EC-41CB-B61C-B4601440DF31}" dt="2021-02-05T12:51:54.303" v="482" actId="20577"/>
          <ac:spMkLst>
            <pc:docMk/>
            <pc:sldMk cId="3197644232" sldId="328"/>
            <ac:spMk id="3" creationId="{00000000-0000-0000-0000-000000000000}"/>
          </ac:spMkLst>
        </pc:spChg>
      </pc:sldChg>
      <pc:sldChg chg="ord">
        <pc:chgData name="Berg van den, Inge" userId="0c8bb732-9dff-4195-8252-24c293b51123" providerId="ADAL" clId="{F8FFA470-06EC-41CB-B61C-B4601440DF31}" dt="2021-02-05T12:53:12.609" v="489"/>
        <pc:sldMkLst>
          <pc:docMk/>
          <pc:sldMk cId="1621556212" sldId="33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3813812A-A71E-43F1-9A0F-9F06B0D68D30}" type="datetimeFigureOut">
              <a:rPr lang="nl-NL" altLang="nl-NL"/>
              <a:pPr>
                <a:defRPr/>
              </a:pPr>
              <a:t>11-2-2021</a:t>
            </a:fld>
            <a:endParaRPr lang="nl-NL" alt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8A32B4BF-CE25-47FD-B495-E0F78E366CD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14753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3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7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3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A470956-4E55-4D21-BD17-DB4ADFFF9A3A}" type="datetimeFigureOut">
              <a:rPr lang="nl-NL" altLang="nl-NL"/>
              <a:pPr>
                <a:defRPr/>
              </a:pPr>
              <a:t>11-2-2021</a:t>
            </a:fld>
            <a:endParaRPr lang="nl-NL" altLang="nl-NL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1363"/>
            <a:ext cx="4937125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7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8823"/>
            <a:ext cx="2945659" cy="493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7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378823"/>
            <a:ext cx="2945659" cy="4937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A9E7B53-5CE6-4CCC-837A-90399955640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95169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nl-NL">
                <a:latin typeface="Calibri" panose="020F0502020204030204" pitchFamily="34" charset="0"/>
                <a:ea typeface="ＭＳ Ｐゴシック" panose="020B0600070205080204" pitchFamily="34" charset="-128"/>
              </a:rPr>
              <a:t>Dia-indeling: Indelingen van inhoud: Object</a:t>
            </a:r>
          </a:p>
          <a:p>
            <a:pPr eaLnBrk="1" hangingPunct="1"/>
            <a:r>
              <a:rPr lang="en-US" altLang="nl-NL">
                <a:latin typeface="Calibri" panose="020F0502020204030204" pitchFamily="34" charset="0"/>
                <a:ea typeface="ＭＳ Ｐゴシック" panose="020B0600070205080204" pitchFamily="34" charset="-128"/>
              </a:rPr>
              <a:t>Ontwerpsjabloon: Achter blauw basis</a:t>
            </a:r>
            <a:endParaRPr lang="nl-NL" altLang="nl-NL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nl-NL" altLang="nl-NL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560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867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7370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36904" cy="1080120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600" b="1" baseline="0">
                <a:solidFill>
                  <a:srgbClr val="003867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139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3 regels + mee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1043608" y="620688"/>
            <a:ext cx="7776864" cy="124618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2852738"/>
            <a:ext cx="6630512" cy="302418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003867"/>
                </a:solidFill>
              </a:defRPr>
            </a:lvl1pPr>
            <a:lvl2pPr marL="800100" indent="-342900">
              <a:buFont typeface="Arial"/>
              <a:buChar char="•"/>
              <a:defRPr>
                <a:solidFill>
                  <a:srgbClr val="003867"/>
                </a:solidFill>
              </a:defRPr>
            </a:lvl2pPr>
            <a:lvl3pPr marL="1257300" indent="-342900">
              <a:buFont typeface="Arial"/>
              <a:buChar char="•"/>
              <a:defRPr>
                <a:solidFill>
                  <a:srgbClr val="003867"/>
                </a:solidFill>
              </a:defRPr>
            </a:lvl3pPr>
            <a:lvl4pPr marL="1714500" indent="-342900">
              <a:buFont typeface="Arial"/>
              <a:buChar char="•"/>
              <a:defRPr>
                <a:solidFill>
                  <a:srgbClr val="003867"/>
                </a:solidFill>
              </a:defRPr>
            </a:lvl4pPr>
            <a:lvl5pPr marL="2171700" indent="-342900">
              <a:buFont typeface="Arial"/>
              <a:buChar char="•"/>
              <a:defRPr>
                <a:solidFill>
                  <a:srgbClr val="00386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2316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3 regels + mee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1043608" y="620688"/>
            <a:ext cx="7776864" cy="124618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2852738"/>
            <a:ext cx="6630512" cy="302418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003867"/>
                </a:solidFill>
              </a:defRPr>
            </a:lvl1pPr>
            <a:lvl2pPr marL="800100" indent="-342900">
              <a:buFont typeface="Arial"/>
              <a:buChar char="•"/>
              <a:defRPr>
                <a:solidFill>
                  <a:srgbClr val="003867"/>
                </a:solidFill>
              </a:defRPr>
            </a:lvl2pPr>
            <a:lvl3pPr marL="1257300" indent="-342900">
              <a:buFont typeface="Arial"/>
              <a:buChar char="•"/>
              <a:defRPr>
                <a:solidFill>
                  <a:srgbClr val="003867"/>
                </a:solidFill>
              </a:defRPr>
            </a:lvl3pPr>
            <a:lvl4pPr marL="1714500" indent="-342900">
              <a:buFont typeface="Arial"/>
              <a:buChar char="•"/>
              <a:defRPr>
                <a:solidFill>
                  <a:srgbClr val="003867"/>
                </a:solidFill>
              </a:defRPr>
            </a:lvl4pPr>
            <a:lvl5pPr marL="2171700" indent="-342900">
              <a:buFont typeface="Arial"/>
              <a:buChar char="•"/>
              <a:defRPr>
                <a:solidFill>
                  <a:srgbClr val="00386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8297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043608" y="598488"/>
            <a:ext cx="8456406" cy="124618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2852738"/>
            <a:ext cx="6630512" cy="302418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003867"/>
                </a:solidFill>
              </a:defRPr>
            </a:lvl1pPr>
            <a:lvl2pPr marL="800100" indent="-342900">
              <a:buFont typeface="Arial"/>
              <a:buChar char="•"/>
              <a:defRPr>
                <a:solidFill>
                  <a:srgbClr val="003867"/>
                </a:solidFill>
              </a:defRPr>
            </a:lvl2pPr>
            <a:lvl3pPr marL="1257300" indent="-342900">
              <a:buFont typeface="Arial"/>
              <a:buChar char="•"/>
              <a:defRPr>
                <a:solidFill>
                  <a:srgbClr val="003867"/>
                </a:solidFill>
              </a:defRPr>
            </a:lvl3pPr>
            <a:lvl4pPr marL="1714500" indent="-342900">
              <a:buFont typeface="Arial"/>
              <a:buChar char="•"/>
              <a:defRPr>
                <a:solidFill>
                  <a:srgbClr val="003867"/>
                </a:solidFill>
              </a:defRPr>
            </a:lvl4pPr>
            <a:lvl5pPr marL="2171700" indent="-342900">
              <a:buFont typeface="Arial"/>
              <a:buChar char="•"/>
              <a:defRPr>
                <a:solidFill>
                  <a:srgbClr val="00386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5362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043608" y="598488"/>
            <a:ext cx="8456406" cy="124618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2852738"/>
            <a:ext cx="6630512" cy="302418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003867"/>
                </a:solidFill>
              </a:defRPr>
            </a:lvl1pPr>
            <a:lvl2pPr marL="800100" indent="-342900">
              <a:buFont typeface="Arial"/>
              <a:buChar char="•"/>
              <a:defRPr>
                <a:solidFill>
                  <a:srgbClr val="003867"/>
                </a:solidFill>
              </a:defRPr>
            </a:lvl2pPr>
            <a:lvl3pPr marL="1257300" indent="-342900">
              <a:buFont typeface="Arial"/>
              <a:buChar char="•"/>
              <a:defRPr>
                <a:solidFill>
                  <a:srgbClr val="003867"/>
                </a:solidFill>
              </a:defRPr>
            </a:lvl3pPr>
            <a:lvl4pPr marL="1714500" indent="-342900">
              <a:buFont typeface="Arial"/>
              <a:buChar char="•"/>
              <a:defRPr>
                <a:solidFill>
                  <a:srgbClr val="003867"/>
                </a:solidFill>
              </a:defRPr>
            </a:lvl4pPr>
            <a:lvl5pPr marL="2171700" indent="-342900">
              <a:buFont typeface="Arial"/>
              <a:buChar char="•"/>
              <a:defRPr>
                <a:solidFill>
                  <a:srgbClr val="00386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2543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logo mee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auto">
          <a:xfrm>
            <a:off x="1043608" y="620688"/>
            <a:ext cx="7776864" cy="124618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2852738"/>
            <a:ext cx="6630512" cy="302418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003867"/>
                </a:solidFill>
              </a:defRPr>
            </a:lvl1pPr>
            <a:lvl2pPr marL="800100" indent="-342900">
              <a:buFont typeface="Arial"/>
              <a:buChar char="•"/>
              <a:defRPr>
                <a:solidFill>
                  <a:srgbClr val="003867"/>
                </a:solidFill>
              </a:defRPr>
            </a:lvl2pPr>
            <a:lvl3pPr marL="1257300" indent="-342900">
              <a:buFont typeface="Arial"/>
              <a:buChar char="•"/>
              <a:defRPr>
                <a:solidFill>
                  <a:srgbClr val="003867"/>
                </a:solidFill>
              </a:defRPr>
            </a:lvl3pPr>
            <a:lvl4pPr marL="1714500" indent="-342900">
              <a:buFont typeface="Arial"/>
              <a:buChar char="•"/>
              <a:defRPr>
                <a:solidFill>
                  <a:srgbClr val="003867"/>
                </a:solidFill>
              </a:defRPr>
            </a:lvl4pPr>
            <a:lvl5pPr marL="2171700" indent="-342900">
              <a:buFont typeface="Arial"/>
              <a:buChar char="•"/>
              <a:defRPr>
                <a:solidFill>
                  <a:srgbClr val="00386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3235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+ logo mee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auto">
          <a:xfrm>
            <a:off x="1043608" y="620688"/>
            <a:ext cx="7776864" cy="124618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2852738"/>
            <a:ext cx="6630512" cy="302418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003867"/>
                </a:solidFill>
              </a:defRPr>
            </a:lvl1pPr>
            <a:lvl2pPr marL="800100" indent="-342900">
              <a:buFont typeface="Arial"/>
              <a:buChar char="•"/>
              <a:defRPr>
                <a:solidFill>
                  <a:srgbClr val="003867"/>
                </a:solidFill>
              </a:defRPr>
            </a:lvl2pPr>
            <a:lvl3pPr marL="1257300" indent="-342900">
              <a:buFont typeface="Arial"/>
              <a:buChar char="•"/>
              <a:defRPr>
                <a:solidFill>
                  <a:srgbClr val="003867"/>
                </a:solidFill>
              </a:defRPr>
            </a:lvl3pPr>
            <a:lvl4pPr marL="1714500" indent="-342900">
              <a:buFont typeface="Arial"/>
              <a:buChar char="•"/>
              <a:defRPr>
                <a:solidFill>
                  <a:srgbClr val="003867"/>
                </a:solidFill>
              </a:defRPr>
            </a:lvl4pPr>
            <a:lvl5pPr marL="2171700" indent="-342900">
              <a:buFont typeface="Arial"/>
              <a:buChar char="•"/>
              <a:defRPr>
                <a:solidFill>
                  <a:srgbClr val="00386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7664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1043608" y="620688"/>
            <a:ext cx="7776864" cy="124618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2852738"/>
            <a:ext cx="6630512" cy="302418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003867"/>
                </a:solidFill>
              </a:defRPr>
            </a:lvl1pPr>
            <a:lvl2pPr marL="800100" indent="-342900">
              <a:buFont typeface="Arial"/>
              <a:buChar char="•"/>
              <a:defRPr>
                <a:solidFill>
                  <a:srgbClr val="003867"/>
                </a:solidFill>
              </a:defRPr>
            </a:lvl2pPr>
            <a:lvl3pPr marL="1257300" indent="-342900">
              <a:buFont typeface="Arial"/>
              <a:buChar char="•"/>
              <a:defRPr>
                <a:solidFill>
                  <a:srgbClr val="003867"/>
                </a:solidFill>
              </a:defRPr>
            </a:lvl3pPr>
            <a:lvl4pPr marL="1714500" indent="-342900">
              <a:buFont typeface="Arial"/>
              <a:buChar char="•"/>
              <a:defRPr>
                <a:solidFill>
                  <a:srgbClr val="003867"/>
                </a:solidFill>
              </a:defRPr>
            </a:lvl4pPr>
            <a:lvl5pPr marL="2171700" indent="-342900">
              <a:buFont typeface="Arial"/>
              <a:buChar char="•"/>
              <a:defRPr>
                <a:solidFill>
                  <a:srgbClr val="00386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8644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met 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1043608" y="620688"/>
            <a:ext cx="7776864" cy="124618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2852738"/>
            <a:ext cx="6630512" cy="302418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003867"/>
                </a:solidFill>
              </a:defRPr>
            </a:lvl1pPr>
            <a:lvl2pPr marL="800100" indent="-342900">
              <a:buFont typeface="Arial"/>
              <a:buChar char="•"/>
              <a:defRPr>
                <a:solidFill>
                  <a:srgbClr val="003867"/>
                </a:solidFill>
              </a:defRPr>
            </a:lvl2pPr>
            <a:lvl3pPr marL="1257300" indent="-342900">
              <a:buFont typeface="Arial"/>
              <a:buChar char="•"/>
              <a:defRPr>
                <a:solidFill>
                  <a:srgbClr val="003867"/>
                </a:solidFill>
              </a:defRPr>
            </a:lvl3pPr>
            <a:lvl4pPr marL="1714500" indent="-342900">
              <a:buFont typeface="Arial"/>
              <a:buChar char="•"/>
              <a:defRPr>
                <a:solidFill>
                  <a:srgbClr val="003867"/>
                </a:solidFill>
              </a:defRPr>
            </a:lvl4pPr>
            <a:lvl5pPr marL="2171700" indent="-342900">
              <a:buFont typeface="Arial"/>
              <a:buChar char="•"/>
              <a:defRPr>
                <a:solidFill>
                  <a:srgbClr val="00386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5172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1043608" y="620688"/>
            <a:ext cx="7776864" cy="124618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2852738"/>
            <a:ext cx="6630512" cy="302418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003867"/>
                </a:solidFill>
              </a:defRPr>
            </a:lvl1pPr>
            <a:lvl2pPr marL="800100" indent="-342900">
              <a:buFont typeface="Arial"/>
              <a:buChar char="•"/>
              <a:defRPr>
                <a:solidFill>
                  <a:srgbClr val="003867"/>
                </a:solidFill>
              </a:defRPr>
            </a:lvl2pPr>
            <a:lvl3pPr marL="1257300" indent="-342900">
              <a:buFont typeface="Arial"/>
              <a:buChar char="•"/>
              <a:defRPr>
                <a:solidFill>
                  <a:srgbClr val="003867"/>
                </a:solidFill>
              </a:defRPr>
            </a:lvl3pPr>
            <a:lvl4pPr marL="1714500" indent="-342900">
              <a:buFont typeface="Arial"/>
              <a:buChar char="•"/>
              <a:defRPr>
                <a:solidFill>
                  <a:srgbClr val="003867"/>
                </a:solidFill>
              </a:defRPr>
            </a:lvl4pPr>
            <a:lvl5pPr marL="2171700" indent="-342900">
              <a:buFont typeface="Arial"/>
              <a:buChar char="•"/>
              <a:defRPr>
                <a:solidFill>
                  <a:srgbClr val="00386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9698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09575" y="2332038"/>
            <a:ext cx="8229600" cy="15287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idx="1"/>
          </p:nvPr>
        </p:nvSpPr>
        <p:spPr bwMode="auto">
          <a:xfrm>
            <a:off x="409575" y="3803650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700" b="0">
                <a:solidFill>
                  <a:srgbClr val="003867"/>
                </a:solidFill>
                <a:latin typeface="+mn-lt"/>
              </a:defRPr>
            </a:lvl1pPr>
          </a:lstStyle>
          <a:p>
            <a:pPr lvl="0"/>
            <a:r>
              <a:rPr lang="nl-NL" noProof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26143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1043608" y="620688"/>
            <a:ext cx="7776864" cy="124618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2852738"/>
            <a:ext cx="6630512" cy="302418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003867"/>
                </a:solidFill>
              </a:defRPr>
            </a:lvl1pPr>
            <a:lvl2pPr marL="800100" indent="-342900">
              <a:buFont typeface="Arial"/>
              <a:buChar char="•"/>
              <a:defRPr>
                <a:solidFill>
                  <a:srgbClr val="003867"/>
                </a:solidFill>
              </a:defRPr>
            </a:lvl2pPr>
            <a:lvl3pPr marL="1257300" indent="-342900">
              <a:buFont typeface="Arial"/>
              <a:buChar char="•"/>
              <a:defRPr>
                <a:solidFill>
                  <a:srgbClr val="003867"/>
                </a:solidFill>
              </a:defRPr>
            </a:lvl3pPr>
            <a:lvl4pPr marL="1714500" indent="-342900">
              <a:buFont typeface="Arial"/>
              <a:buChar char="•"/>
              <a:defRPr>
                <a:solidFill>
                  <a:srgbClr val="003867"/>
                </a:solidFill>
              </a:defRPr>
            </a:lvl4pPr>
            <a:lvl5pPr marL="2171700" indent="-342900">
              <a:buFont typeface="Arial"/>
              <a:buChar char="•"/>
              <a:defRPr>
                <a:solidFill>
                  <a:srgbClr val="00386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4596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1043608" y="620688"/>
            <a:ext cx="7776864" cy="124618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2852738"/>
            <a:ext cx="6630512" cy="302418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003867"/>
                </a:solidFill>
              </a:defRPr>
            </a:lvl1pPr>
            <a:lvl2pPr marL="800100" indent="-342900">
              <a:buFont typeface="Arial"/>
              <a:buChar char="•"/>
              <a:defRPr>
                <a:solidFill>
                  <a:srgbClr val="003867"/>
                </a:solidFill>
              </a:defRPr>
            </a:lvl2pPr>
            <a:lvl3pPr marL="1257300" indent="-342900">
              <a:buFont typeface="Arial"/>
              <a:buChar char="•"/>
              <a:defRPr>
                <a:solidFill>
                  <a:srgbClr val="003867"/>
                </a:solidFill>
              </a:defRPr>
            </a:lvl3pPr>
            <a:lvl4pPr marL="1714500" indent="-342900">
              <a:buFont typeface="Arial"/>
              <a:buChar char="•"/>
              <a:defRPr>
                <a:solidFill>
                  <a:srgbClr val="003867"/>
                </a:solidFill>
              </a:defRPr>
            </a:lvl4pPr>
            <a:lvl5pPr marL="2171700" indent="-342900">
              <a:buFont typeface="Arial"/>
              <a:buChar char="•"/>
              <a:defRPr>
                <a:solidFill>
                  <a:srgbClr val="00386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7741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1043608" y="620688"/>
            <a:ext cx="7776864" cy="124618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2852738"/>
            <a:ext cx="6630512" cy="302418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003867"/>
                </a:solidFill>
              </a:defRPr>
            </a:lvl1pPr>
            <a:lvl2pPr marL="800100" indent="-342900">
              <a:buFont typeface="Arial"/>
              <a:buChar char="•"/>
              <a:defRPr>
                <a:solidFill>
                  <a:srgbClr val="003867"/>
                </a:solidFill>
              </a:defRPr>
            </a:lvl2pPr>
            <a:lvl3pPr marL="1257300" indent="-342900">
              <a:buFont typeface="Arial"/>
              <a:buChar char="•"/>
              <a:defRPr>
                <a:solidFill>
                  <a:srgbClr val="003867"/>
                </a:solidFill>
              </a:defRPr>
            </a:lvl3pPr>
            <a:lvl4pPr marL="1714500" indent="-342900">
              <a:buFont typeface="Arial"/>
              <a:buChar char="•"/>
              <a:defRPr>
                <a:solidFill>
                  <a:srgbClr val="003867"/>
                </a:solidFill>
              </a:defRPr>
            </a:lvl4pPr>
            <a:lvl5pPr marL="2171700" indent="-342900">
              <a:buFont typeface="Arial"/>
              <a:buChar char="•"/>
              <a:defRPr>
                <a:solidFill>
                  <a:srgbClr val="00386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630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1043608" y="620688"/>
            <a:ext cx="7776864" cy="124618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2852738"/>
            <a:ext cx="6630512" cy="302418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003867"/>
                </a:solidFill>
              </a:defRPr>
            </a:lvl1pPr>
            <a:lvl2pPr marL="800100" indent="-342900">
              <a:buFont typeface="Arial"/>
              <a:buChar char="•"/>
              <a:defRPr>
                <a:solidFill>
                  <a:srgbClr val="003867"/>
                </a:solidFill>
              </a:defRPr>
            </a:lvl2pPr>
            <a:lvl3pPr marL="1257300" indent="-342900">
              <a:buFont typeface="Arial"/>
              <a:buChar char="•"/>
              <a:defRPr>
                <a:solidFill>
                  <a:srgbClr val="003867"/>
                </a:solidFill>
              </a:defRPr>
            </a:lvl3pPr>
            <a:lvl4pPr marL="1714500" indent="-342900">
              <a:buFont typeface="Arial"/>
              <a:buChar char="•"/>
              <a:defRPr>
                <a:solidFill>
                  <a:srgbClr val="003867"/>
                </a:solidFill>
              </a:defRPr>
            </a:lvl4pPr>
            <a:lvl5pPr marL="2171700" indent="-342900">
              <a:buFont typeface="Arial"/>
              <a:buChar char="•"/>
              <a:defRPr>
                <a:solidFill>
                  <a:srgbClr val="00386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523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1043608" y="620688"/>
            <a:ext cx="7776864" cy="1246187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4000"/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2852738"/>
            <a:ext cx="6630512" cy="3024187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>
                <a:solidFill>
                  <a:srgbClr val="003867"/>
                </a:solidFill>
              </a:defRPr>
            </a:lvl1pPr>
            <a:lvl2pPr marL="800100" indent="-342900">
              <a:buFont typeface="Arial"/>
              <a:buChar char="•"/>
              <a:defRPr>
                <a:solidFill>
                  <a:srgbClr val="003867"/>
                </a:solidFill>
              </a:defRPr>
            </a:lvl2pPr>
            <a:lvl3pPr marL="1257300" indent="-342900">
              <a:buFont typeface="Arial"/>
              <a:buChar char="•"/>
              <a:defRPr>
                <a:solidFill>
                  <a:srgbClr val="003867"/>
                </a:solidFill>
              </a:defRPr>
            </a:lvl3pPr>
            <a:lvl4pPr marL="1714500" indent="-342900">
              <a:buFont typeface="Arial"/>
              <a:buChar char="•"/>
              <a:defRPr>
                <a:solidFill>
                  <a:srgbClr val="003867"/>
                </a:solidFill>
              </a:defRPr>
            </a:lvl4pPr>
            <a:lvl5pPr marL="2171700" indent="-342900">
              <a:buFont typeface="Arial"/>
              <a:buChar char="•"/>
              <a:defRPr>
                <a:solidFill>
                  <a:srgbClr val="00386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0042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1" descr="vrag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873125"/>
            <a:ext cx="387667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>
            <a:spLocks noChangeArrowheads="1"/>
          </p:cNvSpPr>
          <p:nvPr userDrawn="1"/>
        </p:nvSpPr>
        <p:spPr bwMode="auto">
          <a:xfrm>
            <a:off x="2627313" y="908050"/>
            <a:ext cx="38750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l-NL" altLang="nl-NL" sz="6000">
                <a:solidFill>
                  <a:srgbClr val="003867"/>
                </a:solidFill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714425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209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>
            <a:spLocks noChangeArrowheads="1"/>
          </p:cNvSpPr>
          <p:nvPr userDrawn="1"/>
        </p:nvSpPr>
        <p:spPr bwMode="auto">
          <a:xfrm>
            <a:off x="2627313" y="908050"/>
            <a:ext cx="38750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nl-NL" altLang="nl-NL" sz="6000">
                <a:solidFill>
                  <a:srgbClr val="DC006A"/>
                </a:solidFill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449590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98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5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4777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09575" y="2332038"/>
            <a:ext cx="8229600" cy="15287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idx="1"/>
          </p:nvPr>
        </p:nvSpPr>
        <p:spPr bwMode="auto">
          <a:xfrm>
            <a:off x="409575" y="3803650"/>
            <a:ext cx="8229600" cy="6477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700" b="0">
                <a:latin typeface="+mn-lt"/>
              </a:defRPr>
            </a:lvl1pPr>
          </a:lstStyle>
          <a:p>
            <a:pPr lvl="0"/>
            <a:r>
              <a:rPr lang="nl-NL" noProof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88520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26988"/>
            <a:ext cx="9217026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37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pagina + mee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36904" cy="1080120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215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36904" cy="1080120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101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36904" cy="1080120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673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-25400"/>
            <a:ext cx="92011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36904" cy="1080120"/>
          </a:xfrm>
          <a:prstGeom prst="rect">
            <a:avLst/>
          </a:prstGeom>
        </p:spPr>
        <p:txBody>
          <a:bodyPr/>
          <a:lstStyle>
            <a:lvl1pPr algn="l">
              <a:lnSpc>
                <a:spcPts val="36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5717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33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97" r:id="rId1"/>
    <p:sldLayoutId id="2147484498" r:id="rId2"/>
    <p:sldLayoutId id="2147484499" r:id="rId3"/>
    <p:sldLayoutId id="2147484500" r:id="rId4"/>
    <p:sldLayoutId id="2147484501" r:id="rId5"/>
    <p:sldLayoutId id="2147484502" r:id="rId6"/>
    <p:sldLayoutId id="2147484503" r:id="rId7"/>
    <p:sldLayoutId id="2147484504" r:id="rId8"/>
    <p:sldLayoutId id="2147484505" r:id="rId9"/>
    <p:sldLayoutId id="2147484506" r:id="rId10"/>
    <p:sldLayoutId id="2147484507" r:id="rId11"/>
    <p:sldLayoutId id="2147484508" r:id="rId12"/>
    <p:sldLayoutId id="2147484509" r:id="rId13"/>
    <p:sldLayoutId id="2147484510" r:id="rId14"/>
    <p:sldLayoutId id="2147484511" r:id="rId15"/>
    <p:sldLayoutId id="2147484512" r:id="rId16"/>
    <p:sldLayoutId id="2147484513" r:id="rId17"/>
    <p:sldLayoutId id="2147484514" r:id="rId18"/>
    <p:sldLayoutId id="2147484515" r:id="rId19"/>
    <p:sldLayoutId id="2147484516" r:id="rId20"/>
    <p:sldLayoutId id="2147484517" r:id="rId21"/>
    <p:sldLayoutId id="2147484518" r:id="rId22"/>
    <p:sldLayoutId id="2147484519" r:id="rId23"/>
    <p:sldLayoutId id="2147484520" r:id="rId24"/>
    <p:sldLayoutId id="2147484522" r:id="rId25"/>
    <p:sldLayoutId id="2147484523" r:id="rId26"/>
    <p:sldLayoutId id="2147484524" r:id="rId27"/>
    <p:sldLayoutId id="2147484526" r:id="rId28"/>
  </p:sldLayoutIdLst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 kern="1200">
          <a:solidFill>
            <a:srgbClr val="DC006A"/>
          </a:solidFill>
          <a:latin typeface="+mj-lt"/>
          <a:ea typeface="ＭＳ Ｐゴシック" charset="0"/>
          <a:cs typeface="Geneva" charset="0"/>
        </a:defRPr>
      </a:lvl1pPr>
      <a:lvl2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rgbClr val="DC006A"/>
          </a:solidFill>
          <a:latin typeface="Arial Bold" charset="0"/>
          <a:ea typeface="ＭＳ Ｐゴシック" charset="0"/>
          <a:cs typeface="Geneva" charset="0"/>
        </a:defRPr>
      </a:lvl2pPr>
      <a:lvl3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rgbClr val="DC006A"/>
          </a:solidFill>
          <a:latin typeface="Arial Bold" charset="0"/>
          <a:ea typeface="ＭＳ Ｐゴシック" charset="0"/>
          <a:cs typeface="Geneva" charset="0"/>
        </a:defRPr>
      </a:lvl3pPr>
      <a:lvl4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rgbClr val="DC006A"/>
          </a:solidFill>
          <a:latin typeface="Arial Bold" charset="0"/>
          <a:ea typeface="ＭＳ Ｐゴシック" charset="0"/>
          <a:cs typeface="Geneva" charset="0"/>
        </a:defRPr>
      </a:lvl4pPr>
      <a:lvl5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rgbClr val="DC006A"/>
          </a:solidFill>
          <a:latin typeface="Arial Bold" charset="0"/>
          <a:ea typeface="ＭＳ Ｐゴシック" charset="0"/>
          <a:cs typeface="Geneva" charset="0"/>
        </a:defRPr>
      </a:lvl5pPr>
      <a:lvl6pPr marL="4572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rgbClr val="DC006A"/>
          </a:solidFill>
          <a:latin typeface="Arial Bold" charset="0"/>
          <a:ea typeface="Geneva" charset="0"/>
        </a:defRPr>
      </a:lvl6pPr>
      <a:lvl7pPr marL="9144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rgbClr val="DC006A"/>
          </a:solidFill>
          <a:latin typeface="Arial Bold" charset="0"/>
          <a:ea typeface="Geneva" charset="0"/>
        </a:defRPr>
      </a:lvl7pPr>
      <a:lvl8pPr marL="13716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rgbClr val="DC006A"/>
          </a:solidFill>
          <a:latin typeface="Arial Bold" charset="0"/>
          <a:ea typeface="Geneva" charset="0"/>
        </a:defRPr>
      </a:lvl8pPr>
      <a:lvl9pPr marL="18288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rgbClr val="DC006A"/>
          </a:solidFill>
          <a:latin typeface="Arial Bold" charset="0"/>
          <a:ea typeface="Geneva" charset="0"/>
        </a:defRPr>
      </a:lvl9pPr>
    </p:titleStyle>
    <p:bodyStyle>
      <a:lvl1pPr marL="342900" indent="-3429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500" kern="1200">
          <a:solidFill>
            <a:schemeClr val="bg1"/>
          </a:solidFill>
          <a:latin typeface="+mn-lt"/>
          <a:ea typeface="ＭＳ Ｐゴシック" charset="0"/>
          <a:cs typeface="Geneva" charset="0"/>
        </a:defRPr>
      </a:lvl1pPr>
      <a:lvl2pPr marL="742950" indent="-28575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500" kern="1200">
          <a:solidFill>
            <a:schemeClr val="bg1"/>
          </a:solidFill>
          <a:latin typeface="+mn-lt"/>
          <a:ea typeface="Geneva" charset="0"/>
          <a:cs typeface="Geneva" charset="0"/>
        </a:defRPr>
      </a:lvl2pPr>
      <a:lvl3pPr marL="1143000" indent="-2286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500" kern="1200">
          <a:solidFill>
            <a:schemeClr val="bg1"/>
          </a:solidFill>
          <a:latin typeface="+mn-lt"/>
          <a:ea typeface="Geneva" charset="0"/>
          <a:cs typeface="Geneva" charset="0"/>
        </a:defRPr>
      </a:lvl3pPr>
      <a:lvl4pPr marL="1600200" indent="-2286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500" kern="1200">
          <a:solidFill>
            <a:schemeClr val="bg1"/>
          </a:solidFill>
          <a:latin typeface="+mn-lt"/>
          <a:ea typeface="Geneva" charset="0"/>
          <a:cs typeface="Geneva" charset="0"/>
        </a:defRPr>
      </a:lvl4pPr>
      <a:lvl5pPr marL="2057400" indent="-2286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2500" kern="1200">
          <a:solidFill>
            <a:schemeClr val="bg1"/>
          </a:solidFill>
          <a:latin typeface="+mn-lt"/>
          <a:ea typeface="Geneva" charset="0"/>
          <a:cs typeface="Geneva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2"/>
          <p:cNvSpPr>
            <a:spLocks noGrp="1"/>
          </p:cNvSpPr>
          <p:nvPr>
            <p:ph type="title"/>
          </p:nvPr>
        </p:nvSpPr>
        <p:spPr bwMode="auto">
          <a:xfrm>
            <a:off x="611188" y="404813"/>
            <a:ext cx="8137525" cy="1079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>
                <a:ea typeface="ＭＳ Ｐゴシック" panose="020B0600070205080204" pitchFamily="34" charset="-128"/>
              </a:rPr>
              <a:t>KEUZEDELEN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Enkele regels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62339" y="1866875"/>
            <a:ext cx="6630512" cy="3024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Keuzedelen zijn verplicht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Totaal 720 klokuur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Eenmaal gekozen blijft gekozen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Deelname en behalen van een voldoende voor je examen is een diploma-eis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759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Tandartsassistent </a:t>
            </a: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805917"/>
              </p:ext>
            </p:extLst>
          </p:nvPr>
        </p:nvGraphicFramePr>
        <p:xfrm>
          <a:off x="868041" y="1772816"/>
          <a:ext cx="5936208" cy="3240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7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859">
                <a:tc>
                  <a:txBody>
                    <a:bodyPr/>
                    <a:lstStyle/>
                    <a:p>
                      <a:r>
                        <a:rPr lang="nl-NL" dirty="0"/>
                        <a:t>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Keuzedeel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SBU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859">
                <a:tc>
                  <a:txBody>
                    <a:bodyPr/>
                    <a:lstStyle/>
                    <a:p>
                      <a:r>
                        <a:rPr lang="nl-NL" dirty="0"/>
                        <a:t>K0072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Ondernemend gedrag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859">
                <a:tc>
                  <a:txBody>
                    <a:bodyPr/>
                    <a:lstStyle/>
                    <a:p>
                      <a:r>
                        <a:rPr lang="nl-NL" dirty="0"/>
                        <a:t>K0125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Voorbereiding HBO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859">
                <a:tc>
                  <a:txBody>
                    <a:bodyPr/>
                    <a:lstStyle/>
                    <a:p>
                      <a:r>
                        <a:rPr lang="nl-NL" dirty="0"/>
                        <a:t>K0088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Praktijkorganisatie 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066">
                <a:tc>
                  <a:txBody>
                    <a:bodyPr/>
                    <a:lstStyle/>
                    <a:p>
                      <a:r>
                        <a:rPr lang="nl-NL" dirty="0"/>
                        <a:t>K0144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Chirurgie in de tandheelkunde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859">
                <a:tc>
                  <a:txBody>
                    <a:bodyPr/>
                    <a:lstStyle/>
                    <a:p>
                      <a:r>
                        <a:rPr lang="nl-NL" dirty="0"/>
                        <a:t>K0167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Orthodontieassistent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556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Procedure kiezen keuzedelen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866876"/>
            <a:ext cx="8280920" cy="40100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sz="2000" dirty="0"/>
              <a:t>Je gaat de opdrachten in Wikiwijs maken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Je beantwoordt de 6 vragen per keuzedeel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5 keer hetzelfde….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Je krijgt nog een extra les met nog meer informatie en mogelijkheid tot het stellen van vragen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Je gaat een keuze maken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In het totaal kom je op 740 klokuur 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Jij stelt samen!!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Definitief kiezen +/- week 7 van periode 1.3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Vanaf leerjaar 2 starten we met keuzedelen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000" dirty="0"/>
              <a:t>Let op:   Eenmaal gekozen is gekozen!</a:t>
            </a:r>
          </a:p>
        </p:txBody>
      </p:sp>
    </p:spTree>
    <p:extLst>
      <p:ext uri="{BB962C8B-B14F-4D97-AF65-F5344CB8AC3E}">
        <p14:creationId xmlns:p14="http://schemas.microsoft.com/office/powerpoint/2010/main" val="3197644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06CD80E-A393-4669-B067-2409214F0B36}"/>
              </a:ext>
            </a:extLst>
          </p:cNvPr>
          <p:cNvSpPr txBox="1"/>
          <p:nvPr/>
        </p:nvSpPr>
        <p:spPr>
          <a:xfrm>
            <a:off x="971600" y="1412776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WE GAAN AAN DE SLAG!!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228322C-B103-44C2-B85E-5DB18F191AB4}"/>
              </a:ext>
            </a:extLst>
          </p:cNvPr>
          <p:cNvSpPr txBox="1"/>
          <p:nvPr/>
        </p:nvSpPr>
        <p:spPr>
          <a:xfrm>
            <a:off x="965672" y="5301208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Je ontvangt van mij in je school mail een link voor Wikiwijs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3"/>
          <p:cNvSpPr>
            <a:spLocks noGrp="1"/>
          </p:cNvSpPr>
          <p:nvPr>
            <p:ph type="title"/>
          </p:nvPr>
        </p:nvSpPr>
        <p:spPr>
          <a:xfrm>
            <a:off x="1042988" y="620713"/>
            <a:ext cx="7777162" cy="1246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dirty="0">
                <a:ea typeface="ＭＳ Ｐゴシック" panose="020B0600070205080204" pitchFamily="34" charset="-128"/>
              </a:rPr>
              <a:t>Verdeling van het onderwijs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700808"/>
            <a:ext cx="5831871" cy="41044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>
          <a:xfrm>
            <a:off x="1042988" y="620713"/>
            <a:ext cx="7777162" cy="1246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dirty="0">
                <a:ea typeface="ＭＳ Ｐゴシック" panose="020B0600070205080204" pitchFamily="34" charset="-128"/>
              </a:rPr>
              <a:t>Profiel en basis Opleidingen</a:t>
            </a:r>
          </a:p>
        </p:txBody>
      </p:sp>
      <p:sp>
        <p:nvSpPr>
          <p:cNvPr id="53251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1054200" y="1991441"/>
            <a:ext cx="6629400" cy="38880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r>
              <a:rPr lang="nl-NL" altLang="nl-NL" dirty="0">
                <a:ea typeface="ＭＳ Ｐゴシック" panose="020B0600070205080204" pitchFamily="34" charset="-128"/>
              </a:rPr>
              <a:t>Apothekersassistent </a:t>
            </a:r>
          </a:p>
          <a:p>
            <a:pPr>
              <a:buFont typeface="Arial" panose="020B0604020202020204" pitchFamily="34" charset="0"/>
              <a:buNone/>
            </a:pPr>
            <a:endParaRPr lang="nl-NL" altLang="nl-NL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nl-NL" altLang="nl-NL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nl-NL" altLang="nl-NL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r>
              <a:rPr lang="nl-NL" altLang="nl-NL" dirty="0">
                <a:ea typeface="ＭＳ Ｐゴシック" panose="020B0600070205080204" pitchFamily="34" charset="-128"/>
              </a:rPr>
              <a:t>				</a:t>
            </a:r>
          </a:p>
          <a:p>
            <a:pPr>
              <a:buFont typeface="Arial" panose="020B0604020202020204" pitchFamily="34" charset="0"/>
              <a:buNone/>
            </a:pPr>
            <a:r>
              <a:rPr lang="nl-NL" altLang="nl-NL" dirty="0">
                <a:ea typeface="ＭＳ Ｐゴシック" panose="020B0600070205080204" pitchFamily="34" charset="-128"/>
              </a:rPr>
              <a:t>				Doktersassistent </a:t>
            </a:r>
          </a:p>
          <a:p>
            <a:pPr>
              <a:buFont typeface="Arial" panose="020B0604020202020204" pitchFamily="34" charset="0"/>
              <a:buNone/>
            </a:pPr>
            <a:endParaRPr lang="nl-NL" altLang="nl-NL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nl-NL" altLang="nl-NL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nl-NL" altLang="nl-NL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r>
              <a:rPr lang="nl-NL" altLang="nl-NL" dirty="0">
                <a:ea typeface="ＭＳ Ｐゴシック" panose="020B0600070205080204" pitchFamily="34" charset="-128"/>
              </a:rPr>
              <a:t>Tandartsassistent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2316088" cy="154251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36" y="2852936"/>
            <a:ext cx="2013727" cy="172113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1"/>
          <a:stretch/>
        </p:blipFill>
        <p:spPr>
          <a:xfrm>
            <a:off x="3995936" y="4699652"/>
            <a:ext cx="2909416" cy="12992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3"/>
          <p:cNvSpPr>
            <a:spLocks noGrp="1"/>
          </p:cNvSpPr>
          <p:nvPr>
            <p:ph type="title"/>
          </p:nvPr>
        </p:nvSpPr>
        <p:spPr>
          <a:xfrm>
            <a:off x="1042988" y="620713"/>
            <a:ext cx="7777162" cy="1246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dirty="0">
                <a:ea typeface="ＭＳ Ｐゴシック" panose="020B0600070205080204" pitchFamily="34" charset="-128"/>
              </a:rPr>
              <a:t>Algemene deel opleiding</a:t>
            </a:r>
          </a:p>
        </p:txBody>
      </p:sp>
      <p:sp>
        <p:nvSpPr>
          <p:cNvPr id="54275" name="Tijdelijke aanduiding voor inhoud 4"/>
          <p:cNvSpPr>
            <a:spLocks noGrp="1"/>
          </p:cNvSpPr>
          <p:nvPr>
            <p:ph idx="1"/>
          </p:nvPr>
        </p:nvSpPr>
        <p:spPr bwMode="auto">
          <a:xfrm>
            <a:off x="1038225" y="2060848"/>
            <a:ext cx="6629400" cy="38160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Nederlands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Engels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Rekenen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Loopbaan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Burgerschap</a:t>
            </a:r>
          </a:p>
          <a:p>
            <a:pPr>
              <a:buFont typeface="Arial" panose="020B0604020202020204" pitchFamily="34" charset="0"/>
              <a:buNone/>
            </a:pPr>
            <a:endParaRPr lang="nl-NL" altLang="nl-NL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>
          <a:xfrm>
            <a:off x="1042988" y="620713"/>
            <a:ext cx="7777162" cy="1246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dirty="0">
                <a:ea typeface="ＭＳ Ｐゴシック" panose="020B0600070205080204" pitchFamily="34" charset="-128"/>
              </a:rPr>
              <a:t>Beroepsinhoudelijk deel</a:t>
            </a:r>
          </a:p>
        </p:txBody>
      </p:sp>
      <p:sp>
        <p:nvSpPr>
          <p:cNvPr id="5529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1038225" y="1866900"/>
            <a:ext cx="6629400" cy="401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 dirty="0">
                <a:ea typeface="ＭＳ Ｐゴシック" panose="020B0600070205080204" pitchFamily="34" charset="-128"/>
              </a:rPr>
              <a:t>Anatomie &amp; fysiologie</a:t>
            </a:r>
          </a:p>
          <a:p>
            <a:r>
              <a:rPr lang="nl-NL" altLang="nl-NL" dirty="0">
                <a:ea typeface="ＭＳ Ｐゴシック" panose="020B0600070205080204" pitchFamily="34" charset="-128"/>
              </a:rPr>
              <a:t>Omgangskunde</a:t>
            </a:r>
          </a:p>
          <a:p>
            <a:endParaRPr lang="nl-NL" altLang="nl-NL" dirty="0">
              <a:ea typeface="ＭＳ Ｐゴシック" panose="020B0600070205080204" pitchFamily="34" charset="-128"/>
            </a:endParaRPr>
          </a:p>
          <a:p>
            <a:r>
              <a:rPr lang="nl-NL" altLang="nl-NL" dirty="0">
                <a:ea typeface="ＭＳ Ｐゴシック" panose="020B0600070205080204" pitchFamily="34" charset="-128"/>
              </a:rPr>
              <a:t>Theorie vakken</a:t>
            </a:r>
          </a:p>
          <a:p>
            <a:endParaRPr lang="nl-NL" altLang="nl-NL" dirty="0">
              <a:ea typeface="ＭＳ Ｐゴシック" panose="020B0600070205080204" pitchFamily="34" charset="-128"/>
            </a:endParaRPr>
          </a:p>
          <a:p>
            <a:r>
              <a:rPr lang="nl-NL" altLang="nl-NL" dirty="0">
                <a:ea typeface="ＭＳ Ｐゴシック" panose="020B0600070205080204" pitchFamily="34" charset="-128"/>
              </a:rPr>
              <a:t>Praktijk vakken </a:t>
            </a:r>
          </a:p>
          <a:p>
            <a:endParaRPr lang="nl-NL" altLang="nl-NL" dirty="0">
              <a:ea typeface="ＭＳ Ｐゴシック" panose="020B0600070205080204" pitchFamily="34" charset="-128"/>
            </a:endParaRPr>
          </a:p>
          <a:p>
            <a:r>
              <a:rPr lang="nl-NL" altLang="nl-NL" dirty="0">
                <a:ea typeface="ＭＳ Ｐゴシック" panose="020B0600070205080204" pitchFamily="34" charset="-128"/>
              </a:rPr>
              <a:t>BPV – Beroeps Praktijk Vorming (=stage)</a:t>
            </a:r>
          </a:p>
          <a:p>
            <a:endParaRPr lang="nl-NL" altLang="nl-NL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3"/>
          <p:cNvSpPr>
            <a:spLocks noGrp="1"/>
          </p:cNvSpPr>
          <p:nvPr>
            <p:ph type="title"/>
          </p:nvPr>
        </p:nvSpPr>
        <p:spPr>
          <a:xfrm>
            <a:off x="1042988" y="620713"/>
            <a:ext cx="7777162" cy="1246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dirty="0">
                <a:ea typeface="ＭＳ Ｐゴシック" panose="020B0600070205080204" pitchFamily="34" charset="-128"/>
              </a:rPr>
              <a:t>Keuzedelen </a:t>
            </a:r>
          </a:p>
        </p:txBody>
      </p:sp>
      <p:sp>
        <p:nvSpPr>
          <p:cNvPr id="56323" name="Tijdelijke aanduiding voor inhoud 4"/>
          <p:cNvSpPr>
            <a:spLocks noGrp="1"/>
          </p:cNvSpPr>
          <p:nvPr>
            <p:ph idx="1"/>
          </p:nvPr>
        </p:nvSpPr>
        <p:spPr bwMode="auto">
          <a:xfrm>
            <a:off x="1038225" y="3717032"/>
            <a:ext cx="6629400" cy="21598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15% van de opleiding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altLang="nl-NL" dirty="0">
              <a:ea typeface="ＭＳ Ｐゴシック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dirty="0" err="1">
                <a:ea typeface="ＭＳ Ｐゴシック" panose="020B0600070205080204" pitchFamily="34" charset="-128"/>
              </a:rPr>
              <a:t>lesgebonden</a:t>
            </a:r>
            <a:r>
              <a:rPr lang="nl-NL" altLang="nl-NL" dirty="0">
                <a:ea typeface="ＭＳ Ｐゴシック" panose="020B0600070205080204" pitchFamily="34" charset="-128"/>
              </a:rPr>
              <a:t> deel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BPV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Zelfstudie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altLang="nl-NL" dirty="0">
              <a:ea typeface="ＭＳ Ｐゴシック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Examen keuzedeel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388" y="831618"/>
            <a:ext cx="3853011" cy="26313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>
          <a:xfrm>
            <a:off x="1042988" y="620713"/>
            <a:ext cx="7777162" cy="1246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dirty="0">
                <a:ea typeface="ＭＳ Ｐゴシック" panose="020B0600070205080204" pitchFamily="34" charset="-128"/>
              </a:rPr>
              <a:t>Wat is een keuzedeel?</a:t>
            </a:r>
          </a:p>
        </p:txBody>
      </p:sp>
      <p:sp>
        <p:nvSpPr>
          <p:cNvPr id="57347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1038225" y="2852738"/>
            <a:ext cx="6629400" cy="3024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Eigen invulling van stukje van de opleiding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Onderdeel om opleiding te verbreden of te verdiepen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altLang="nl-NL" dirty="0">
              <a:ea typeface="ＭＳ Ｐゴシック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altLang="nl-NL" dirty="0">
              <a:ea typeface="ＭＳ Ｐゴシック" panose="020B0600070205080204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Stapje verder naar de toekomst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dirty="0">
                <a:ea typeface="ＭＳ Ｐゴシック" panose="020B0600070205080204" pitchFamily="34" charset="-128"/>
              </a:rPr>
              <a:t>Meer info over werk wat je wil gaan doen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620689"/>
            <a:ext cx="7992888" cy="864096"/>
          </a:xfrm>
        </p:spPr>
        <p:txBody>
          <a:bodyPr/>
          <a:lstStyle/>
          <a:p>
            <a:r>
              <a:rPr lang="nl-NL" sz="3600" dirty="0"/>
              <a:t>Voorbereiding kiezen keuzedelen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7832" y="1866876"/>
            <a:ext cx="6630512" cy="401005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Algemene informatie over keuzedelen</a:t>
            </a:r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Overzicht welke keuzedelen aangeboden worden</a:t>
            </a:r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Zelf ontdekken wat de keuzedelen inhouden</a:t>
            </a:r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Wat vind ik leuk, wat wil ik straks gaan doen, wat is een aanvulling voor mij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0176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6" y="764704"/>
            <a:ext cx="4752528" cy="792088"/>
          </a:xfrm>
        </p:spPr>
        <p:txBody>
          <a:bodyPr/>
          <a:lstStyle/>
          <a:p>
            <a:r>
              <a:rPr lang="nl-NL" dirty="0"/>
              <a:t>Jij mag kiezen !!!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2204864"/>
            <a:ext cx="4988989" cy="3312219"/>
          </a:xfrm>
        </p:spPr>
      </p:pic>
    </p:spTree>
    <p:extLst>
      <p:ext uri="{BB962C8B-B14F-4D97-AF65-F5344CB8AC3E}">
        <p14:creationId xmlns:p14="http://schemas.microsoft.com/office/powerpoint/2010/main" val="43316017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 algemeen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ilde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ilde basis PP.ppt [Compatibiliteitsmodus]" id="{2B4EEA76-ED7A-4F88-936F-6980EABE54EF}" vid="{6ADCC89A-F511-4224-BC25-47F86D7B8033}"/>
    </a:ext>
  </a:ext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Gilde Opleidingen</Template>
  <TotalTime>272</TotalTime>
  <Words>279</Words>
  <Application>Microsoft Office PowerPoint</Application>
  <PresentationFormat>Diavoorstelling (4:3)</PresentationFormat>
  <Paragraphs>94</Paragraphs>
  <Slides>13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ＭＳ Ｐゴシック</vt:lpstr>
      <vt:lpstr>Arial</vt:lpstr>
      <vt:lpstr>Arial Bold</vt:lpstr>
      <vt:lpstr>Calibri</vt:lpstr>
      <vt:lpstr>Geneva</vt:lpstr>
      <vt:lpstr>basis algemeen</vt:lpstr>
      <vt:lpstr>KEUZEDELEN</vt:lpstr>
      <vt:lpstr>Verdeling van het onderwijs</vt:lpstr>
      <vt:lpstr>Profiel en basis Opleidingen</vt:lpstr>
      <vt:lpstr>Algemene deel opleiding</vt:lpstr>
      <vt:lpstr>Beroepsinhoudelijk deel</vt:lpstr>
      <vt:lpstr>Keuzedelen </vt:lpstr>
      <vt:lpstr>Wat is een keuzedeel?</vt:lpstr>
      <vt:lpstr>Voorbereiding kiezen keuzedelen</vt:lpstr>
      <vt:lpstr>Jij mag kiezen !!!</vt:lpstr>
      <vt:lpstr>Enkele regels </vt:lpstr>
      <vt:lpstr>Tandartsassistent </vt:lpstr>
      <vt:lpstr>Procedure kiezen keuzedelen</vt:lpstr>
      <vt:lpstr>PowerPoint-presentatie</vt:lpstr>
    </vt:vector>
  </TitlesOfParts>
  <Company>ROC Gilde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KEUZEDELEN</dc:title>
  <dc:creator>Willemse, (Ineke van der Mark)</dc:creator>
  <cp:lastModifiedBy>Berg van den, Inge</cp:lastModifiedBy>
  <cp:revision>32</cp:revision>
  <cp:lastPrinted>2021-02-05T12:59:13Z</cp:lastPrinted>
  <dcterms:created xsi:type="dcterms:W3CDTF">2017-01-29T06:48:23Z</dcterms:created>
  <dcterms:modified xsi:type="dcterms:W3CDTF">2021-02-11T07:29:57Z</dcterms:modified>
</cp:coreProperties>
</file>